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6"/>
  </p:notesMasterIdLst>
  <p:sldIdLst>
    <p:sldId id="258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ahoma" panose="020B0604030504040204" pitchFamily="34" charset="0"/>
      <p:regular r:id="rId11"/>
      <p:bold r:id="rId12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C2"/>
    <a:srgbClr val="9BC879"/>
    <a:srgbClr val="1FB099"/>
    <a:srgbClr val="EA5892"/>
    <a:srgbClr val="FED802"/>
    <a:srgbClr val="8BADDC"/>
    <a:srgbClr val="888B8D"/>
    <a:srgbClr val="EA5893"/>
    <a:srgbClr val="00AACD"/>
    <a:srgbClr val="CD5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6" autoAdjust="0"/>
    <p:restoredTop sz="94694"/>
  </p:normalViewPr>
  <p:slideViewPr>
    <p:cSldViewPr snapToGrid="0" snapToObjects="1" showGuides="1">
      <p:cViewPr varScale="1">
        <p:scale>
          <a:sx n="120" d="100"/>
          <a:sy n="120" d="100"/>
        </p:scale>
        <p:origin x="0" y="96"/>
      </p:cViewPr>
      <p:guideLst>
        <p:guide orient="horz" pos="2160"/>
        <p:guide pos="3840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BC8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D9903-BCE9-614E-9499-C3D04D602376}" type="datetimeFigureOut">
              <a:rPr lang="fi-FI" smtClean="0"/>
              <a:t>7.4.2020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83A8-81BA-D840-861D-978899CBE2A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34908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ACAF7B-3C8C-F349-85F4-65988E846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188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713999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 userDrawn="1">
          <p15:clr>
            <a:srgbClr val="FBAE40"/>
          </p15:clr>
        </p15:guide>
        <p15:guide id="2" pos="3727" userDrawn="1">
          <p15:clr>
            <a:srgbClr val="FBAE40"/>
          </p15:clr>
        </p15:guide>
        <p15:guide id="3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9950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118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EE2A9-C873-3E47-96ED-FE2EE199E2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64941" cy="403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50877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4704251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2695891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6778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4263540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37612982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68296150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125879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74D0AFD-06E3-AC43-804A-F57A77E8D3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C4D1921B-AA64-6940-9206-AC90B06350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1EC9D17-1E31-F748-873A-06A788A11B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26984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04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3445394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20626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9748C-62D4-8E4D-BB17-A87417DF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2480" y="1983112"/>
            <a:ext cx="9087040" cy="2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8263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61B98-8EB9-D844-B4AF-71A351423A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1765482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5155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762809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7344619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64422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919342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36357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9040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39749694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71657297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3415873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155237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17774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9155499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52656649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04308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724082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89289355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068465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0734722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0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03BD392-BF9F-2E42-B452-76D1C6110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D7F651C1-6E06-2A47-AB6E-04DFF7C7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4352583-E696-CB43-81E2-1F1CEA7C145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F4E9F560-ECB7-5742-867E-76CC3E6946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5786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29520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1401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79828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19873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8511388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671837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 userDrawn="1">
          <p15:clr>
            <a:srgbClr val="FBAE40"/>
          </p15:clr>
        </p15:guide>
        <p15:guide id="3" pos="3727" userDrawn="1">
          <p15:clr>
            <a:srgbClr val="FBAE40"/>
          </p15:clr>
        </p15:guide>
        <p15:guide id="4" pos="395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35161556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9D79B-485A-F94B-908F-5B30D43AC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4079" y="6358368"/>
            <a:ext cx="693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B7031-78F2-E245-B1DC-ADC8E977F0A4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9" r:id="rId6"/>
    <p:sldLayoutId id="2147483680" r:id="rId7"/>
    <p:sldLayoutId id="2147483660" r:id="rId8"/>
    <p:sldLayoutId id="2147483661" r:id="rId9"/>
    <p:sldLayoutId id="2147483668" r:id="rId10"/>
    <p:sldLayoutId id="2147483649" r:id="rId11"/>
    <p:sldLayoutId id="2147483705" r:id="rId12"/>
    <p:sldLayoutId id="2147483671" r:id="rId13"/>
    <p:sldLayoutId id="2147483672" r:id="rId14"/>
    <p:sldLayoutId id="2147483675" r:id="rId15"/>
    <p:sldLayoutId id="2147483676" r:id="rId16"/>
    <p:sldLayoutId id="2147483678" r:id="rId17"/>
    <p:sldLayoutId id="2147483684" r:id="rId18"/>
    <p:sldLayoutId id="2147483681" r:id="rId19"/>
    <p:sldLayoutId id="2147483682" r:id="rId20"/>
    <p:sldLayoutId id="2147483674" r:id="rId21"/>
    <p:sldLayoutId id="2147483673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orient="horz" pos="368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618" userDrawn="1">
          <p15:clr>
            <a:srgbClr val="F26B43"/>
          </p15:clr>
        </p15:guide>
        <p15:guide id="8" orient="horz" pos="890" userDrawn="1">
          <p15:clr>
            <a:srgbClr val="F26B43"/>
          </p15:clr>
        </p15:guide>
        <p15:guide id="9" orient="horz" pos="34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30814-AF54-46A7-9A33-F1D63CFC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1</a:t>
            </a:fld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2ED5F-815A-4ABD-AFC0-CEA808E742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1993" y="141124"/>
            <a:ext cx="11640066" cy="431800"/>
          </a:xfrm>
        </p:spPr>
        <p:txBody>
          <a:bodyPr/>
          <a:lstStyle/>
          <a:p>
            <a:r>
              <a:rPr lang="en-US" dirty="0"/>
              <a:t>Typical: Sprint with middle of the week meetings</a:t>
            </a:r>
            <a:endParaRPr lang="fi-FI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58E31B-E218-4EDB-9228-5876499AE7A4}"/>
              </a:ext>
            </a:extLst>
          </p:cNvPr>
          <p:cNvSpPr/>
          <p:nvPr/>
        </p:nvSpPr>
        <p:spPr>
          <a:xfrm>
            <a:off x="6474238" y="6290585"/>
            <a:ext cx="29674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2010-2020 Juhani Välimäki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36CB82-9E5D-41A3-B4A6-A2DC0ACD6670}"/>
              </a:ext>
            </a:extLst>
          </p:cNvPr>
          <p:cNvSpPr/>
          <p:nvPr/>
        </p:nvSpPr>
        <p:spPr>
          <a:xfrm>
            <a:off x="1214924" y="965314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Monday</a:t>
            </a:r>
            <a:endParaRPr lang="fi-FI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1620B895-1C01-4AE3-B561-E288D7FF5052}"/>
              </a:ext>
            </a:extLst>
          </p:cNvPr>
          <p:cNvSpPr txBox="1">
            <a:spLocks/>
          </p:cNvSpPr>
          <p:nvPr/>
        </p:nvSpPr>
        <p:spPr>
          <a:xfrm>
            <a:off x="649782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800" dirty="0"/>
          </a:p>
          <a:p>
            <a:pPr algn="ctr"/>
            <a:endParaRPr lang="en-US" sz="1800" dirty="0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681C771B-997C-4173-A6D9-11E8915CC7E4}"/>
              </a:ext>
            </a:extLst>
          </p:cNvPr>
          <p:cNvSpPr txBox="1">
            <a:spLocks/>
          </p:cNvSpPr>
          <p:nvPr/>
        </p:nvSpPr>
        <p:spPr>
          <a:xfrm>
            <a:off x="2826681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30BD411-1B28-4396-B2FC-ECBCD22C04BC}"/>
              </a:ext>
            </a:extLst>
          </p:cNvPr>
          <p:cNvSpPr/>
          <p:nvPr/>
        </p:nvSpPr>
        <p:spPr>
          <a:xfrm>
            <a:off x="3363280" y="965314"/>
            <a:ext cx="1103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Tuesday</a:t>
            </a:r>
            <a:endParaRPr lang="fi-FI" dirty="0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9C2F5B2-45D6-4B4C-8B4A-5A575F5477E7}"/>
              </a:ext>
            </a:extLst>
          </p:cNvPr>
          <p:cNvSpPr txBox="1">
            <a:spLocks/>
          </p:cNvSpPr>
          <p:nvPr/>
        </p:nvSpPr>
        <p:spPr>
          <a:xfrm>
            <a:off x="2826681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761D327-CFDF-4E25-B643-EC018053A554}"/>
              </a:ext>
            </a:extLst>
          </p:cNvPr>
          <p:cNvSpPr/>
          <p:nvPr/>
        </p:nvSpPr>
        <p:spPr>
          <a:xfrm>
            <a:off x="5360579" y="965314"/>
            <a:ext cx="1462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Wednesday</a:t>
            </a:r>
            <a:endParaRPr lang="fi-FI" dirty="0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4B040580-9E2A-44D0-AA74-52BEF6BD1364}"/>
              </a:ext>
            </a:extLst>
          </p:cNvPr>
          <p:cNvSpPr txBox="1">
            <a:spLocks/>
          </p:cNvSpPr>
          <p:nvPr/>
        </p:nvSpPr>
        <p:spPr>
          <a:xfrm>
            <a:off x="5003580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B6806EFD-4950-4D35-837C-9E833599A6E6}"/>
              </a:ext>
            </a:extLst>
          </p:cNvPr>
          <p:cNvSpPr txBox="1">
            <a:spLocks/>
          </p:cNvSpPr>
          <p:nvPr/>
        </p:nvSpPr>
        <p:spPr>
          <a:xfrm>
            <a:off x="7180479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A6D8D22-F41B-4212-B420-3EEBDFEDC04D}"/>
              </a:ext>
            </a:extLst>
          </p:cNvPr>
          <p:cNvSpPr/>
          <p:nvPr/>
        </p:nvSpPr>
        <p:spPr>
          <a:xfrm>
            <a:off x="7657222" y="965314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Thursday</a:t>
            </a:r>
            <a:endParaRPr lang="fi-FI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3B2082F-F661-4F9E-A07B-C8DE8B412482}"/>
              </a:ext>
            </a:extLst>
          </p:cNvPr>
          <p:cNvSpPr txBox="1">
            <a:spLocks/>
          </p:cNvSpPr>
          <p:nvPr/>
        </p:nvSpPr>
        <p:spPr>
          <a:xfrm>
            <a:off x="7180479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15D6D5-0690-4D92-BAC2-F1370DC403A3}"/>
              </a:ext>
            </a:extLst>
          </p:cNvPr>
          <p:cNvSpPr/>
          <p:nvPr/>
        </p:nvSpPr>
        <p:spPr>
          <a:xfrm>
            <a:off x="10007246" y="96531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Friday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BCF0144A-06BF-46BF-9FC9-6E95172865D1}"/>
              </a:ext>
            </a:extLst>
          </p:cNvPr>
          <p:cNvSpPr txBox="1">
            <a:spLocks/>
          </p:cNvSpPr>
          <p:nvPr/>
        </p:nvSpPr>
        <p:spPr>
          <a:xfrm>
            <a:off x="5011544" y="3274933"/>
            <a:ext cx="2176899" cy="51089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Sprint Review      &lt;1h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102819C9-2D6C-4E44-8E8E-5AF9DCBCF246}"/>
              </a:ext>
            </a:extLst>
          </p:cNvPr>
          <p:cNvSpPr txBox="1">
            <a:spLocks/>
          </p:cNvSpPr>
          <p:nvPr/>
        </p:nvSpPr>
        <p:spPr>
          <a:xfrm>
            <a:off x="5011544" y="3785825"/>
            <a:ext cx="2176899" cy="337370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Sprint Retrospective    &lt;1h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5CBEE-302A-4CDD-A835-0AD759B69782}"/>
              </a:ext>
            </a:extLst>
          </p:cNvPr>
          <p:cNvSpPr/>
          <p:nvPr/>
        </p:nvSpPr>
        <p:spPr>
          <a:xfrm>
            <a:off x="49427" y="1167052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08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258648F-C24D-4E7D-901D-A4EBF5499BAF}"/>
              </a:ext>
            </a:extLst>
          </p:cNvPr>
          <p:cNvSpPr/>
          <p:nvPr/>
        </p:nvSpPr>
        <p:spPr>
          <a:xfrm>
            <a:off x="49427" y="5144831"/>
            <a:ext cx="9023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16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ED3E1D7-6D20-4AF7-83E0-3215F56080D9}"/>
              </a:ext>
            </a:extLst>
          </p:cNvPr>
          <p:cNvSpPr/>
          <p:nvPr/>
        </p:nvSpPr>
        <p:spPr>
          <a:xfrm>
            <a:off x="49427" y="3140976"/>
            <a:ext cx="8977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12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F18EFC3-A0ED-428C-AE21-E7054BA5D9E1}"/>
              </a:ext>
            </a:extLst>
          </p:cNvPr>
          <p:cNvSpPr/>
          <p:nvPr/>
        </p:nvSpPr>
        <p:spPr>
          <a:xfrm>
            <a:off x="49427" y="2190087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10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22F7CC8-AB0C-4DF7-BD13-A804120EEF80}"/>
              </a:ext>
            </a:extLst>
          </p:cNvPr>
          <p:cNvSpPr/>
          <p:nvPr/>
        </p:nvSpPr>
        <p:spPr>
          <a:xfrm>
            <a:off x="11487665" y="4123194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14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13429C7-B7DE-45E4-8C9E-74B7EC5E4565}"/>
              </a:ext>
            </a:extLst>
          </p:cNvPr>
          <p:cNvSpPr/>
          <p:nvPr/>
        </p:nvSpPr>
        <p:spPr>
          <a:xfrm>
            <a:off x="11487665" y="5144831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16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9D73570-3835-4A1C-AFA2-DB0C5CBA4CF1}"/>
              </a:ext>
            </a:extLst>
          </p:cNvPr>
          <p:cNvSpPr/>
          <p:nvPr/>
        </p:nvSpPr>
        <p:spPr>
          <a:xfrm>
            <a:off x="11487665" y="1157039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08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A2B7BD5-BBFF-45FD-9487-014F6DCA5BBE}"/>
              </a:ext>
            </a:extLst>
          </p:cNvPr>
          <p:cNvSpPr/>
          <p:nvPr/>
        </p:nvSpPr>
        <p:spPr>
          <a:xfrm>
            <a:off x="11487665" y="3136233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12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6" name="Text Placeholder 3">
            <a:extLst>
              <a:ext uri="{FF2B5EF4-FFF2-40B4-BE49-F238E27FC236}">
                <a16:creationId xmlns:a16="http://schemas.microsoft.com/office/drawing/2014/main" id="{D1343365-90C8-49A2-B4BF-009237767F86}"/>
              </a:ext>
            </a:extLst>
          </p:cNvPr>
          <p:cNvSpPr txBox="1">
            <a:spLocks/>
          </p:cNvSpPr>
          <p:nvPr/>
        </p:nvSpPr>
        <p:spPr>
          <a:xfrm>
            <a:off x="2826680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0EE0AC42-7837-44FD-B32A-F379BC20DBE5}"/>
              </a:ext>
            </a:extLst>
          </p:cNvPr>
          <p:cNvSpPr txBox="1">
            <a:spLocks/>
          </p:cNvSpPr>
          <p:nvPr/>
        </p:nvSpPr>
        <p:spPr>
          <a:xfrm>
            <a:off x="7180471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58" name="Text Placeholder 3">
            <a:extLst>
              <a:ext uri="{FF2B5EF4-FFF2-40B4-BE49-F238E27FC236}">
                <a16:creationId xmlns:a16="http://schemas.microsoft.com/office/drawing/2014/main" id="{252AC7CE-E6F4-4A9F-868B-281DF72BD2A0}"/>
              </a:ext>
            </a:extLst>
          </p:cNvPr>
          <p:cNvSpPr txBox="1">
            <a:spLocks/>
          </p:cNvSpPr>
          <p:nvPr/>
        </p:nvSpPr>
        <p:spPr>
          <a:xfrm>
            <a:off x="5003576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 5-15m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F139F0AD-4368-4941-AB6D-5BC230831CEF}"/>
              </a:ext>
            </a:extLst>
          </p:cNvPr>
          <p:cNvSpPr txBox="1">
            <a:spLocks/>
          </p:cNvSpPr>
          <p:nvPr/>
        </p:nvSpPr>
        <p:spPr>
          <a:xfrm>
            <a:off x="9357378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 5-15m</a:t>
            </a: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00DAFFAA-B12B-432C-AD9C-3C73062039B3}"/>
              </a:ext>
            </a:extLst>
          </p:cNvPr>
          <p:cNvSpPr txBox="1">
            <a:spLocks/>
          </p:cNvSpPr>
          <p:nvPr/>
        </p:nvSpPr>
        <p:spPr>
          <a:xfrm>
            <a:off x="5011537" y="3274931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(((“DSM” &lt;15m)))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6DA012-4E16-4BEC-915F-D4816B2AC07D}"/>
              </a:ext>
            </a:extLst>
          </p:cNvPr>
          <p:cNvSpPr/>
          <p:nvPr/>
        </p:nvSpPr>
        <p:spPr>
          <a:xfrm>
            <a:off x="164756" y="5648798"/>
            <a:ext cx="78935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All events in Scrum are </a:t>
            </a:r>
            <a:r>
              <a:rPr lang="en-US" sz="1200" b="1" dirty="0"/>
              <a:t>time-boxed</a:t>
            </a:r>
            <a:r>
              <a:rPr lang="en-US" sz="1200" dirty="0"/>
              <a:t>: Exact </a:t>
            </a:r>
            <a:r>
              <a:rPr lang="en-US" sz="1200" b="1" dirty="0"/>
              <a:t>start time </a:t>
            </a:r>
            <a:r>
              <a:rPr lang="en-US" sz="1200" dirty="0"/>
              <a:t>known + </a:t>
            </a:r>
            <a:r>
              <a:rPr lang="en-US" sz="1200" b="1" dirty="0"/>
              <a:t>maximum duration</a:t>
            </a:r>
            <a:r>
              <a:rPr lang="en-US" sz="1200" dirty="0"/>
              <a:t>. Never belated nor extended!</a:t>
            </a:r>
          </a:p>
          <a:p>
            <a:endParaRPr lang="en-US" sz="1200" dirty="0"/>
          </a:p>
          <a:p>
            <a:r>
              <a:rPr lang="en-US" sz="1200" b="1"/>
              <a:t>DS </a:t>
            </a:r>
            <a:r>
              <a:rPr lang="en-US" sz="1200" b="1" dirty="0"/>
              <a:t>= DSM </a:t>
            </a:r>
            <a:r>
              <a:rPr lang="en-US" sz="1200" dirty="0"/>
              <a:t>= Daily Scrum = Daily Scrum Meeting</a:t>
            </a:r>
            <a:endParaRPr lang="fi-FI" sz="1200" dirty="0"/>
          </a:p>
        </p:txBody>
      </p: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05D046C2-32D1-4E1D-9C59-75493C75DD22}"/>
              </a:ext>
            </a:extLst>
          </p:cNvPr>
          <p:cNvSpPr txBox="1">
            <a:spLocks/>
          </p:cNvSpPr>
          <p:nvPr/>
        </p:nvSpPr>
        <p:spPr>
          <a:xfrm>
            <a:off x="5003580" y="1305551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4h</a:t>
            </a:r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</p:txBody>
      </p:sp>
      <p:sp>
        <p:nvSpPr>
          <p:cNvPr id="63" name="Text Placeholder 3">
            <a:extLst>
              <a:ext uri="{FF2B5EF4-FFF2-40B4-BE49-F238E27FC236}">
                <a16:creationId xmlns:a16="http://schemas.microsoft.com/office/drawing/2014/main" id="{65EFBC47-FD1F-4507-B5CC-0ABE00EAFD9A}"/>
              </a:ext>
            </a:extLst>
          </p:cNvPr>
          <p:cNvSpPr txBox="1">
            <a:spLocks/>
          </p:cNvSpPr>
          <p:nvPr/>
        </p:nvSpPr>
        <p:spPr>
          <a:xfrm>
            <a:off x="7180464" y="1305551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E2F7EC-AA59-4DB2-AA9C-1BB5B93D8945}"/>
              </a:ext>
            </a:extLst>
          </p:cNvPr>
          <p:cNvSpPr/>
          <p:nvPr/>
        </p:nvSpPr>
        <p:spPr>
          <a:xfrm>
            <a:off x="844333" y="1676159"/>
            <a:ext cx="398057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( PO reachable on every work day 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6h = 8h – 30m lunch – 2*15m coffee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    - 1h other company work, comms </a:t>
            </a:r>
            <a:endParaRPr lang="fi-FI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7BF43F78-6314-4038-956B-E52634549D91}"/>
              </a:ext>
            </a:extLst>
          </p:cNvPr>
          <p:cNvSpPr txBox="1">
            <a:spLocks/>
          </p:cNvSpPr>
          <p:nvPr/>
        </p:nvSpPr>
        <p:spPr>
          <a:xfrm>
            <a:off x="4999900" y="4261692"/>
            <a:ext cx="2176899" cy="51089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SPM 1      &lt;1h</a:t>
            </a:r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8CC5AD55-27BF-4BF9-92A3-DF113DB96A6B}"/>
              </a:ext>
            </a:extLst>
          </p:cNvPr>
          <p:cNvSpPr txBox="1">
            <a:spLocks/>
          </p:cNvSpPr>
          <p:nvPr/>
        </p:nvSpPr>
        <p:spPr>
          <a:xfrm>
            <a:off x="4999900" y="4772584"/>
            <a:ext cx="2176899" cy="51074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SPM 2      &lt;1h</a:t>
            </a:r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41D2BC48-E5B4-466E-BD1A-21A0910E16C4}"/>
              </a:ext>
            </a:extLst>
          </p:cNvPr>
          <p:cNvSpPr txBox="1">
            <a:spLocks/>
          </p:cNvSpPr>
          <p:nvPr/>
        </p:nvSpPr>
        <p:spPr>
          <a:xfrm>
            <a:off x="649766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67" name="Text Placeholder 3">
            <a:extLst>
              <a:ext uri="{FF2B5EF4-FFF2-40B4-BE49-F238E27FC236}">
                <a16:creationId xmlns:a16="http://schemas.microsoft.com/office/drawing/2014/main" id="{24BB3DE3-DE97-4ACC-ABE2-BF52AFDD5267}"/>
              </a:ext>
            </a:extLst>
          </p:cNvPr>
          <p:cNvSpPr txBox="1">
            <a:spLocks/>
          </p:cNvSpPr>
          <p:nvPr/>
        </p:nvSpPr>
        <p:spPr>
          <a:xfrm>
            <a:off x="649765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A4132BE3-D718-4C19-B865-4B8C5067ACD7}"/>
              </a:ext>
            </a:extLst>
          </p:cNvPr>
          <p:cNvSpPr txBox="1">
            <a:spLocks/>
          </p:cNvSpPr>
          <p:nvPr/>
        </p:nvSpPr>
        <p:spPr>
          <a:xfrm>
            <a:off x="9357379" y="1307089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69" name="Text Placeholder 3">
            <a:extLst>
              <a:ext uri="{FF2B5EF4-FFF2-40B4-BE49-F238E27FC236}">
                <a16:creationId xmlns:a16="http://schemas.microsoft.com/office/drawing/2014/main" id="{C92C2B98-60B5-4C93-A26F-B1E6F325C996}"/>
              </a:ext>
            </a:extLst>
          </p:cNvPr>
          <p:cNvSpPr txBox="1">
            <a:spLocks/>
          </p:cNvSpPr>
          <p:nvPr/>
        </p:nvSpPr>
        <p:spPr>
          <a:xfrm>
            <a:off x="5011544" y="4129350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*** break ***</a:t>
            </a:r>
          </a:p>
        </p:txBody>
      </p:sp>
      <p:sp>
        <p:nvSpPr>
          <p:cNvPr id="70" name="Text Placeholder 3">
            <a:extLst>
              <a:ext uri="{FF2B5EF4-FFF2-40B4-BE49-F238E27FC236}">
                <a16:creationId xmlns:a16="http://schemas.microsoft.com/office/drawing/2014/main" id="{3D5FD9DF-FF15-410E-B2F8-15B2254A0670}"/>
              </a:ext>
            </a:extLst>
          </p:cNvPr>
          <p:cNvSpPr txBox="1">
            <a:spLocks/>
          </p:cNvSpPr>
          <p:nvPr/>
        </p:nvSpPr>
        <p:spPr>
          <a:xfrm>
            <a:off x="9361028" y="3274931"/>
            <a:ext cx="2176899" cy="2010915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1383922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HaagaHelia">
      <a:dk1>
        <a:srgbClr val="000000"/>
      </a:dk1>
      <a:lt1>
        <a:srgbClr val="FFFFFF"/>
      </a:lt1>
      <a:dk2>
        <a:srgbClr val="0079C1"/>
      </a:dk2>
      <a:lt2>
        <a:srgbClr val="FFFFFF"/>
      </a:lt2>
      <a:accent1>
        <a:srgbClr val="00A9CC"/>
      </a:accent1>
      <a:accent2>
        <a:srgbClr val="1FAF99"/>
      </a:accent2>
      <a:accent3>
        <a:srgbClr val="8AADDB"/>
      </a:accent3>
      <a:accent4>
        <a:srgbClr val="9AC879"/>
      </a:accent4>
      <a:accent5>
        <a:srgbClr val="EA5892"/>
      </a:accent5>
      <a:accent6>
        <a:srgbClr val="FED702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aga-Helian Powerpoint-esityspohja 2019.pptx [Read-Only]" id="{C5507E11-A095-4CD3-A621-856F9D27A94F}" vid="{C66359F7-AF97-4B2D-96EF-5F5A29019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55B41993A414DABB8DD07ACBA0814" ma:contentTypeVersion="1" ma:contentTypeDescription="Create a new document." ma:contentTypeScope="" ma:versionID="3ea0c22b5866975a7b271665de4056c5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f2aa9ed40e72a78c3822fc753b43e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796119-C1AC-4C3E-8B10-0A4C814170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2517F8F-6655-4B18-A7FE-A22E792F9C54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purl.org/dc/terms/"/>
    <ds:schemaRef ds:uri="http://schemas.microsoft.com/office/2006/documentManagement/types"/>
    <ds:schemaRef ds:uri="http://schemas.microsoft.com/sharepoint/v3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6132B7D-BA1F-44EE-B101-B22C087F7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153</TotalTime>
  <Words>153</Words>
  <Application>Microsoft Office PowerPoint</Application>
  <PresentationFormat>Widescreen</PresentationFormat>
  <Paragraphs>42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Wingdings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Välimäki Juhani</dc:creator>
  <cp:keywords/>
  <dc:description/>
  <cp:lastModifiedBy>Välimäki Juhani</cp:lastModifiedBy>
  <cp:revision>44</cp:revision>
  <cp:lastPrinted>2019-08-14T08:58:58Z</cp:lastPrinted>
  <dcterms:created xsi:type="dcterms:W3CDTF">2020-01-21T05:39:10Z</dcterms:created>
  <dcterms:modified xsi:type="dcterms:W3CDTF">2020-04-07T05:50:30Z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0x01010024C55B41993A414DABB8DD07ACBA0814</vt:lpwstr>
  </property>
</Properties>
</file>

<file path=docProps/thumbnail.jpeg>
</file>